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Hashiveinu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Hebrew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Traditional Hebrew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494300"/>
            <a:ext cx="8115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Hashiveinu, hashiveinu, Adonai eilecha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Venashuva. Venashuva.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Chadeish, chadeish yameinu kekedem.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